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4313-D938-4694-AE31-984AA433B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585948-EC25-4EE7-B2D4-819CED166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BF9BF-D55F-44B8-95C2-2646FC86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19C86-A722-4D90-9E42-F7A824FD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BCF49-D304-4D10-9636-BD22E175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AD46B-79CB-4A88-8FFD-12B5326B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9865A9-89E6-4FC5-A7BD-2B5012B4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CF64A-D383-4D45-83A7-C351EF47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52CB9-F54C-4559-AF93-BB5BD943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1C7855-7951-4662-9698-04D757B7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631D95-F20B-4D04-9155-AA5B1E253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66E951-2FC7-4206-BDE5-DA76C6F19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7C2BC-CBD8-40A5-A5E5-4C4E3FCF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C1CD5-D3C2-4E3B-89FE-7AB49E35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4F9B3-037B-4470-9CE1-A619F599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4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B6635-AFB3-471E-A9B1-2415A594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F4878-468F-4DA9-AD6F-22B8A2BD1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7277-3E25-4FB3-86C5-8A79C4D3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CC9F6-F8A1-4891-A696-125C245F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CBBAA-FF6A-43C6-8A67-D206B75E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1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69E8A-FE97-4EEB-A90B-88A2D6CC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ECA1F8-6EC4-46DF-B8F9-9006BD082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2448D-4BF5-4DF1-A64F-1C0BEC16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0AE73-231E-401A-BA22-D918BCB3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2A1C6-3F16-4B74-B35E-09384133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6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408B-3D0B-420D-BF27-C9CFAC20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4BC19-300C-48CE-80C9-192DC49E2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838ED-D4F7-463B-A530-FEB041BC2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6B29E1-121A-47F1-BA9F-B8AEC9D5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93E39-A371-46D0-9DA5-7F7418A9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3A00C-EBD8-40AD-BC5B-3E3FC0D7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0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48AE-8D93-4303-8C78-67E0A155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D0484-E3FC-4F6C-B508-FB5E2BE1C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4DEE2A-F569-4952-9335-67158ED61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6E1102-C0C1-4BA2-AA54-826FFD252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42667B-95A4-4CC1-881A-4CFE4EAF3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B7472C-D58D-472B-85CB-97185917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112D4C-C17E-47B1-8735-B189EDEA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3DD9AF-D25D-43AE-A006-7B6F657A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6B97C-B56D-4618-8731-9B646C27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84C9BF-C845-4381-9DFF-5A021548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FD0799-21B9-49E8-A9AA-705FBA74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97B97-773E-4215-884B-E2F2B3C4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2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E2A6FB-189B-4F17-91DE-14F07A0B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941678-DA35-43C2-B877-E879A3F4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94C5ED-CE71-4964-AE46-A1E88450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6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4C0CE-FA76-4DF5-B09D-9C69B343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279FF-2F2A-46B4-A433-9013A9B3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CB862-EEFF-4B5F-9D68-D6E6E0880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19F81B-AB1C-48AF-AC04-1AD4D7A9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22E8F4-2720-4292-9B21-0F04514B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5D0BF-F321-42F3-A933-2B9339E0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6ECE0-8DD9-47BF-83B9-2E17F163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D9894-B704-4962-BB9F-F862CDD86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DE51B2-2D3A-4F7E-85C6-BE5BBD04D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65539B-C502-4076-A297-EF20F6A2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413152-6D63-40FA-82AC-40C8A261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76E872-B3F2-4B4B-836E-ED14256E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8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4D215-4DA5-4E76-B149-6F12F96B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BCA32-E17F-4FBA-9426-B64908367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632AD-2DA8-4D7B-AE6C-A19599EEA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96956-5F7B-4BE1-B007-E8050689F7A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0CED6-A093-444A-BA5E-58FEFC0C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5B593-C8F7-4D21-A73D-F12E676FC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CB60-215F-445D-A523-F25A6642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5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howtopronounce.com/what-is-your-name-/27339179" TargetMode="External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hyperlink" Target="https://www.youtube.com/watch?v=zMdq9jSaNL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howtopronounce.com/my-name-is/10936928" TargetMode="External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hyperlink" Target="https://www.youtube.com/watch?v=fN1Cyr0ZK9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howtopronounce.com/what-is-your-name-/27339179" TargetMode="External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8.xml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20.xml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howtopronounce.com/good-bye/1833970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ru.howtopronounce.com/good-bye/1833970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E7B7E-05E2-4814-AA11-224793C7F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3843"/>
            <a:ext cx="9144000" cy="2387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Hello, my dear friend!</a:t>
            </a:r>
            <a:b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</a:br>
            <a:r>
              <a:rPr lang="ru-RU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Здравствуй, мой дорогой друг!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0C1115-CFDC-4901-8241-CCF7CC27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3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4E90F9-57E4-4B32-857B-A0890C1D9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09" y="2500848"/>
            <a:ext cx="3756117" cy="37561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</a:t>
            </a:r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уже знаем некоторых животных.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Глядя на картинку попытайся назвать животное, которое видишь. Чтобы проверить себя, нажми на картинку и послушай слово.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B1C60-522C-4FD2-B330-A3A8431A446C}"/>
              </a:ext>
            </a:extLst>
          </p:cNvPr>
          <p:cNvSpPr/>
          <p:nvPr/>
        </p:nvSpPr>
        <p:spPr>
          <a:xfrm>
            <a:off x="5718261" y="2828835"/>
            <a:ext cx="45624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hat - [</a:t>
            </a:r>
            <a:r>
              <a:rPr lang="en-US" sz="7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hæt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]</a:t>
            </a:r>
            <a:endParaRPr lang="ru-RU" sz="72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0793-849A-4472-A8DD-7D2205AF9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12" y="4643230"/>
            <a:ext cx="1311256" cy="1311256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1326043" y="1120676"/>
            <a:ext cx="95399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Very good!</a:t>
            </a:r>
            <a:endParaRPr lang="ru-RU" sz="72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7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Очень хорошо! </a:t>
            </a:r>
            <a:r>
              <a:rPr lang="en-US" sz="7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</a:t>
            </a:r>
            <a:endParaRPr lang="ru-RU" sz="72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BB394-8D6A-4CC3-9614-5F9A1B93B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9" y="3276657"/>
            <a:ext cx="3775981" cy="35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594034" y="343228"/>
            <a:ext cx="80274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Сегодня мы научимся называть по-английски своё имя.</a:t>
            </a:r>
          </a:p>
        </p:txBody>
      </p:sp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2AB3F2-31E0-4E68-962F-9F20FBFB3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6" y="2078299"/>
            <a:ext cx="5511145" cy="44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594034" y="343228"/>
            <a:ext cx="8027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Когда нам задают вопрос 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What is your name?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»</a:t>
            </a:r>
            <a:r>
              <a:rPr lang="ru-RU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, у нас спрашивают как нас зовут.</a:t>
            </a:r>
            <a:endParaRPr lang="ru-RU" sz="36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B4F80A5-2494-45FC-863A-FBB4EB4A0D70}"/>
              </a:ext>
            </a:extLst>
          </p:cNvPr>
          <p:cNvSpPr/>
          <p:nvPr/>
        </p:nvSpPr>
        <p:spPr>
          <a:xfrm>
            <a:off x="1435606" y="2332605"/>
            <a:ext cx="9296400" cy="29131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Bahnschrift" panose="020B0502040204020203" pitchFamily="34" charset="0"/>
              </a:rPr>
              <a:t>«</a:t>
            </a:r>
            <a:r>
              <a:rPr lang="en-US" sz="3600" dirty="0">
                <a:latin typeface="Bahnschrift" panose="020B0502040204020203" pitchFamily="34" charset="0"/>
              </a:rPr>
              <a:t>What is your name?</a:t>
            </a:r>
            <a:r>
              <a:rPr lang="ru-RU" sz="3600" dirty="0">
                <a:latin typeface="Bahnschrift" panose="020B0502040204020203" pitchFamily="34" charset="0"/>
              </a:rPr>
              <a:t>» - «Как тебя зовут?»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2AB3F2-31E0-4E68-962F-9F20FBFB3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3" y="4712575"/>
            <a:ext cx="2371471" cy="1909035"/>
          </a:xfrm>
          <a:prstGeom prst="rect">
            <a:avLst/>
          </a:prstGeom>
        </p:spPr>
      </p:pic>
      <p:pic>
        <p:nvPicPr>
          <p:cNvPr id="7" name="Рисунок 6">
            <a:hlinkClick r:id="rId8"/>
            <a:extLst>
              <a:ext uri="{FF2B5EF4-FFF2-40B4-BE49-F238E27FC236}">
                <a16:creationId xmlns:a16="http://schemas.microsoft.com/office/drawing/2014/main" id="{72C6F3C8-21DD-454A-ACDD-31E7FFDC0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34" y="4093029"/>
            <a:ext cx="1152732" cy="11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9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594034" y="343228"/>
            <a:ext cx="80274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Перейди по ссылке и посмотри видео о том, как здороваются и представляются друг другу смешные человечки.</a:t>
            </a:r>
          </a:p>
        </p:txBody>
      </p:sp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  <p:pic>
        <p:nvPicPr>
          <p:cNvPr id="10" name="Рисунок 9">
            <a:hlinkClick r:id="rId7"/>
            <a:extLst>
              <a:ext uri="{FF2B5EF4-FFF2-40B4-BE49-F238E27FC236}">
                <a16:creationId xmlns:a16="http://schemas.microsoft.com/office/drawing/2014/main" id="{327E276F-3059-4B48-A0C5-E76F0CB9D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5" y="2852560"/>
            <a:ext cx="4813827" cy="2707778"/>
          </a:xfrm>
          <a:prstGeom prst="rect">
            <a:avLst/>
          </a:prstGeom>
          <a:ln w="38100" cap="sq">
            <a:solidFill>
              <a:srgbClr val="65FF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A725EE-5300-4AB9-BC98-795E65AD6C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4" y="4966689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594034" y="343228"/>
            <a:ext cx="822339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Когда один человечек задает другому вопрос </a:t>
            </a:r>
            <a:r>
              <a:rPr lang="ru-RU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«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What is your name?</a:t>
            </a:r>
            <a:r>
              <a:rPr lang="ru-RU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»</a:t>
            </a:r>
            <a:r>
              <a:rPr lang="ru-RU" sz="36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, второй ему отвечает </a:t>
            </a:r>
            <a:r>
              <a:rPr lang="ru-RU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«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My name is</a:t>
            </a:r>
            <a:r>
              <a:rPr lang="ru-RU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…» </a:t>
            </a:r>
            <a:r>
              <a:rPr lang="ru-RU" sz="36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и называет свое имя.</a:t>
            </a:r>
          </a:p>
        </p:txBody>
      </p:sp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039AB-7D99-46BB-89C8-940412B7B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557" y="2810416"/>
            <a:ext cx="3886200" cy="38862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75DBE1C-0C3D-4D6E-8790-B01D42138042}"/>
              </a:ext>
            </a:extLst>
          </p:cNvPr>
          <p:cNvSpPr/>
          <p:nvPr/>
        </p:nvSpPr>
        <p:spPr>
          <a:xfrm>
            <a:off x="3358243" y="2937436"/>
            <a:ext cx="7418614" cy="23083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Bahnschrift" panose="020B0502040204020203" pitchFamily="34" charset="0"/>
              </a:rPr>
              <a:t>«</a:t>
            </a:r>
            <a:r>
              <a:rPr lang="en-US" sz="3600" dirty="0">
                <a:latin typeface="Bahnschrift" panose="020B0502040204020203" pitchFamily="34" charset="0"/>
              </a:rPr>
              <a:t>My name is</a:t>
            </a:r>
            <a:r>
              <a:rPr lang="ru-RU" sz="3600" dirty="0">
                <a:latin typeface="Bahnschrift" panose="020B0502040204020203" pitchFamily="34" charset="0"/>
              </a:rPr>
              <a:t> </a:t>
            </a:r>
            <a:r>
              <a:rPr lang="en-US" sz="3600" dirty="0">
                <a:latin typeface="Bahnschrift" panose="020B0502040204020203" pitchFamily="34" charset="0"/>
              </a:rPr>
              <a:t>…</a:t>
            </a:r>
            <a:r>
              <a:rPr lang="ru-RU" sz="3600" dirty="0">
                <a:latin typeface="Bahnschrift" panose="020B0502040204020203" pitchFamily="34" charset="0"/>
              </a:rPr>
              <a:t>» - «Меня зовут …»</a:t>
            </a:r>
          </a:p>
        </p:txBody>
      </p:sp>
      <p:pic>
        <p:nvPicPr>
          <p:cNvPr id="7" name="Рисунок 6">
            <a:hlinkClick r:id="rId8"/>
            <a:extLst>
              <a:ext uri="{FF2B5EF4-FFF2-40B4-BE49-F238E27FC236}">
                <a16:creationId xmlns:a16="http://schemas.microsoft.com/office/drawing/2014/main" id="{97EFE61F-68D7-45EC-B5B3-CACC5A17F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27726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594034" y="343228"/>
            <a:ext cx="82233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Пора немного отдохнуть!</a:t>
            </a:r>
          </a:p>
        </p:txBody>
      </p:sp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75DBE1C-0C3D-4D6E-8790-B01D42138042}"/>
              </a:ext>
            </a:extLst>
          </p:cNvPr>
          <p:cNvSpPr/>
          <p:nvPr/>
        </p:nvSpPr>
        <p:spPr>
          <a:xfrm>
            <a:off x="1139080" y="1666667"/>
            <a:ext cx="8559437" cy="39205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ru-RU" sz="3600" dirty="0">
                <a:latin typeface="Bahnschrift" panose="020B0502040204020203" pitchFamily="34" charset="0"/>
              </a:rPr>
              <a:t>Перейди по ссылке: </a:t>
            </a:r>
            <a:r>
              <a:rPr lang="en-US" sz="3600" dirty="0">
                <a:latin typeface="Bahnschrift" panose="020B0502040204020203" pitchFamily="34" charset="0"/>
                <a:hlinkClick r:id="rId7"/>
              </a:rPr>
              <a:t>https://www.youtube.com/watch?v=fN1Cyr0ZK9M</a:t>
            </a:r>
            <a:endParaRPr lang="ru-RU" sz="3600" dirty="0">
              <a:latin typeface="Bahnschrift" panose="020B0502040204020203" pitchFamily="34" charset="0"/>
            </a:endParaRPr>
          </a:p>
          <a:p>
            <a:pPr marL="742950" indent="-742950" algn="ctr">
              <a:buAutoNum type="arabicPeriod"/>
            </a:pPr>
            <a:r>
              <a:rPr lang="ru-RU" sz="3600" dirty="0">
                <a:latin typeface="Bahnschrift" panose="020B0502040204020203" pitchFamily="34" charset="0"/>
              </a:rPr>
              <a:t>Встань из-за стола так, чтобы тебе было удобно двигаться.</a:t>
            </a:r>
          </a:p>
          <a:p>
            <a:pPr marL="742950" indent="-742950" algn="ctr">
              <a:buAutoNum type="arabicPeriod"/>
            </a:pPr>
            <a:r>
              <a:rPr lang="ru-RU" sz="3600" dirty="0">
                <a:latin typeface="Bahnschrift" panose="020B0502040204020203" pitchFamily="34" charset="0"/>
              </a:rPr>
              <a:t>Повторяй движения и подпевай!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8D045A-35E0-4992-BA0D-B2D09F418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" y="1270769"/>
            <a:ext cx="2156681" cy="13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594034" y="343228"/>
            <a:ext cx="82233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Теперь попробуй представиться нашему другу Микки Маусу!</a:t>
            </a:r>
          </a:p>
        </p:txBody>
      </p:sp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7AEA8-C1D8-46CA-92C2-D3BD4F7A2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" y="2329634"/>
            <a:ext cx="2879963" cy="4185138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4F37C49D-FC54-4A7B-A905-A0D399422CCA}"/>
              </a:ext>
            </a:extLst>
          </p:cNvPr>
          <p:cNvSpPr/>
          <p:nvPr/>
        </p:nvSpPr>
        <p:spPr>
          <a:xfrm>
            <a:off x="3840480" y="1871003"/>
            <a:ext cx="4206240" cy="1786597"/>
          </a:xfrm>
          <a:prstGeom prst="wedgeEllipseCallout">
            <a:avLst>
              <a:gd name="adj1" fmla="val -75448"/>
              <a:gd name="adj2" fmla="val 680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hnschrift" panose="020B0502040204020203" pitchFamily="34" charset="0"/>
              </a:rPr>
              <a:t>Hello! What is your name?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D386AC-3781-4D9A-A44E-8015F58158C6}"/>
              </a:ext>
            </a:extLst>
          </p:cNvPr>
          <p:cNvSpPr/>
          <p:nvPr/>
        </p:nvSpPr>
        <p:spPr>
          <a:xfrm>
            <a:off x="2911593" y="4768707"/>
            <a:ext cx="63688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Проговаривай фразу «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My name is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…» и называй своё имя!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hlinkClick r:id="rId8"/>
            <a:extLst>
              <a:ext uri="{FF2B5EF4-FFF2-40B4-BE49-F238E27FC236}">
                <a16:creationId xmlns:a16="http://schemas.microsoft.com/office/drawing/2014/main" id="{2475450D-AADA-4B3D-9CD2-DF8DA30A6A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03" y="2187935"/>
            <a:ext cx="1152732" cy="11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7AEA8-C1D8-46CA-92C2-D3BD4F7A2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3" y="324014"/>
            <a:ext cx="4273333" cy="6209972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4F37C49D-FC54-4A7B-A905-A0D399422CCA}"/>
              </a:ext>
            </a:extLst>
          </p:cNvPr>
          <p:cNvSpPr/>
          <p:nvPr/>
        </p:nvSpPr>
        <p:spPr>
          <a:xfrm>
            <a:off x="5539703" y="1666667"/>
            <a:ext cx="6058263" cy="2846140"/>
          </a:xfrm>
          <a:prstGeom prst="wedgeEllipseCallout">
            <a:avLst>
              <a:gd name="adj1" fmla="val -91500"/>
              <a:gd name="adj2" fmla="val -287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ahnschrift" panose="020B0502040204020203" pitchFamily="34" charset="0"/>
              </a:rPr>
              <a:t>You are doing great!</a:t>
            </a:r>
          </a:p>
          <a:p>
            <a:pPr algn="ctr"/>
            <a:r>
              <a:rPr lang="ru-RU" sz="3600" dirty="0">
                <a:latin typeface="Bahnschrift" panose="020B0502040204020203" pitchFamily="34" charset="0"/>
              </a:rPr>
              <a:t>У тебя отлично получается!</a:t>
            </a:r>
          </a:p>
        </p:txBody>
      </p:sp>
    </p:spTree>
    <p:extLst>
      <p:ext uri="{BB962C8B-B14F-4D97-AF65-F5344CB8AC3E}">
        <p14:creationId xmlns:p14="http://schemas.microsoft.com/office/powerpoint/2010/main" val="3942259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5E2C0A-28A0-4ECD-8505-FDF80FD76810}"/>
              </a:ext>
            </a:extLst>
          </p:cNvPr>
          <p:cNvSpPr/>
          <p:nvPr/>
        </p:nvSpPr>
        <p:spPr>
          <a:xfrm>
            <a:off x="1453253" y="1460081"/>
            <a:ext cx="92854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Сегодня ты выучил не просто слово, а целу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ю фразу!</a:t>
            </a:r>
          </a:p>
          <a:p>
            <a:pPr algn="ctr"/>
            <a:r>
              <a:rPr lang="ru-RU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Теперь ты умеешь отвечать на вопрос «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W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hat is your name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?» - «Как тебя зовут?»</a:t>
            </a:r>
          </a:p>
          <a:p>
            <a:pPr algn="ctr"/>
            <a:endParaRPr lang="ru-RU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Ты доволен своей работой?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3199404E-0A50-4003-9E50-18415FE4D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89" y="4965367"/>
            <a:ext cx="1685267" cy="1612239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  <a:extLst>
              <a:ext uri="{FF2B5EF4-FFF2-40B4-BE49-F238E27FC236}">
                <a16:creationId xmlns:a16="http://schemas.microsoft.com/office/drawing/2014/main" id="{24FD88DD-9230-43E1-B46E-2C5B0F872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6000" l="4200" r="95400">
                        <a14:foregroundMark x1="16000" y1="62857" x2="16000" y2="62857"/>
                        <a14:foregroundMark x1="21600" y1="65714" x2="21600" y2="65714"/>
                        <a14:foregroundMark x1="20400" y1="63143" x2="11400" y2="70286"/>
                        <a14:foregroundMark x1="11400" y1="70286" x2="11200" y2="68571"/>
                        <a14:foregroundMark x1="14800" y1="59714" x2="6800" y2="72571"/>
                        <a14:foregroundMark x1="6800" y1="72571" x2="23600" y2="90571"/>
                        <a14:foregroundMark x1="6800" y1="59429" x2="6800" y2="59429"/>
                        <a14:foregroundMark x1="8200" y1="53429" x2="8800" y2="54286"/>
                        <a14:foregroundMark x1="7400" y1="56571" x2="2200" y2="72857"/>
                        <a14:foregroundMark x1="2200" y1="72857" x2="5800" y2="57429"/>
                        <a14:foregroundMark x1="5800" y1="57429" x2="4200" y2="66000"/>
                        <a14:foregroundMark x1="23000" y1="95714" x2="26600" y2="92286"/>
                        <a14:foregroundMark x1="95400" y1="49714" x2="95400" y2="49714"/>
                        <a14:foregroundMark x1="66400" y1="4000" x2="66400" y2="4000"/>
                        <a14:foregroundMark x1="63800" y1="96000" x2="638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45" y="5397919"/>
            <a:ext cx="1685267" cy="117968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09FB09-DB1C-4E12-A9C7-46BA3B63B4B2}"/>
              </a:ext>
            </a:extLst>
          </p:cNvPr>
          <p:cNvSpPr/>
          <p:nvPr/>
        </p:nvSpPr>
        <p:spPr>
          <a:xfrm>
            <a:off x="6939309" y="4937105"/>
            <a:ext cx="37994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*Выбери и нажми на смайлик*</a:t>
            </a:r>
          </a:p>
        </p:txBody>
      </p:sp>
    </p:spTree>
    <p:extLst>
      <p:ext uri="{BB962C8B-B14F-4D97-AF65-F5344CB8AC3E}">
        <p14:creationId xmlns:p14="http://schemas.microsoft.com/office/powerpoint/2010/main" val="53685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продолжаем изучать </a:t>
            </a:r>
            <a:r>
              <a:rPr lang="ru-RU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английский язык</a:t>
            </a:r>
            <a:r>
              <a:rPr lang="ru-RU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.</a:t>
            </a:r>
          </a:p>
          <a:p>
            <a:pPr algn="ctr"/>
            <a:r>
              <a:rPr lang="ru-RU" sz="4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Давай вспомним, как мы здороваемся по-английски</a:t>
            </a:r>
            <a:r>
              <a:rPr lang="ru-RU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?</a:t>
            </a:r>
            <a:endParaRPr lang="ru-RU" sz="4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D33BA5-7083-472D-973E-40493E68F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3067050"/>
            <a:ext cx="4027714" cy="3485521"/>
          </a:xfrm>
          <a:prstGeom prst="rect">
            <a:avLst/>
          </a:prstGeom>
        </p:spPr>
      </p:pic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0F293320-5862-417D-A938-D0AE292F3A88}"/>
              </a:ext>
            </a:extLst>
          </p:cNvPr>
          <p:cNvSpPr/>
          <p:nvPr/>
        </p:nvSpPr>
        <p:spPr>
          <a:xfrm>
            <a:off x="718457" y="3602645"/>
            <a:ext cx="7010400" cy="2989072"/>
          </a:xfrm>
          <a:prstGeom prst="wedgeEllipseCallout">
            <a:avLst>
              <a:gd name="adj1" fmla="val 61155"/>
              <a:gd name="adj2" fmla="val -3126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0" dirty="0">
                <a:latin typeface="Bahnschrift" panose="020B0502040204020203" pitchFamily="34" charset="0"/>
              </a:rPr>
              <a:t>Hello!</a:t>
            </a:r>
            <a:endParaRPr lang="ru-RU" sz="8000" dirty="0">
              <a:latin typeface="Bahnschrift" panose="020B0502040204020203" pitchFamily="34" charset="0"/>
            </a:endParaRPr>
          </a:p>
        </p:txBody>
      </p:sp>
      <p:pic>
        <p:nvPicPr>
          <p:cNvPr id="9" name="bcaa75b4ab27325">
            <a:hlinkClick r:id="" action="ppaction://media"/>
            <a:extLst>
              <a:ext uri="{FF2B5EF4-FFF2-40B4-BE49-F238E27FC236}">
                <a16:creationId xmlns:a16="http://schemas.microsoft.com/office/drawing/2014/main" id="{885584A4-047F-4023-8BEF-90A33830D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63357" y="5431971"/>
            <a:ext cx="1120600" cy="11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5E2C0A-28A0-4ECD-8505-FDF80FD76810}"/>
              </a:ext>
            </a:extLst>
          </p:cNvPr>
          <p:cNvSpPr/>
          <p:nvPr/>
        </p:nvSpPr>
        <p:spPr>
          <a:xfrm>
            <a:off x="1453253" y="1460081"/>
            <a:ext cx="92854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Отлично!</a:t>
            </a:r>
          </a:p>
          <a:p>
            <a:pPr algn="ctr"/>
            <a:r>
              <a:rPr lang="ru-RU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 тебя все получилось!</a:t>
            </a:r>
          </a:p>
          <a:p>
            <a:pPr algn="ctr"/>
            <a:r>
              <a:rPr lang="ru-RU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Я рада, что тебе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понравилось наше занятие!</a:t>
            </a:r>
          </a:p>
          <a:p>
            <a:pPr algn="ctr"/>
            <a:endParaRPr lang="ru-RU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Thank you! Good bye!</a:t>
            </a:r>
            <a:endParaRPr lang="ru-RU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9404E-0A50-4003-9E50-18415FE4D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3587009"/>
            <a:ext cx="3180619" cy="3042793"/>
          </a:xfrm>
          <a:prstGeom prst="rect">
            <a:avLst/>
          </a:prstGeom>
        </p:spPr>
      </p:pic>
      <p:pic>
        <p:nvPicPr>
          <p:cNvPr id="5" name="Рисунок 4">
            <a:hlinkClick r:id="rId6"/>
            <a:extLst>
              <a:ext uri="{FF2B5EF4-FFF2-40B4-BE49-F238E27FC236}">
                <a16:creationId xmlns:a16="http://schemas.microsoft.com/office/drawing/2014/main" id="{FA9E20A1-951F-4627-8B15-4935981CE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82" y="3997896"/>
            <a:ext cx="1110509" cy="11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5E2C0A-28A0-4ECD-8505-FDF80FD76810}"/>
              </a:ext>
            </a:extLst>
          </p:cNvPr>
          <p:cNvSpPr/>
          <p:nvPr/>
        </p:nvSpPr>
        <p:spPr>
          <a:xfrm>
            <a:off x="1453253" y="1305337"/>
            <a:ext cx="928549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Эх! Ничего страшного, если в этот раз что-то не получилось! </a:t>
            </a:r>
          </a:p>
          <a:p>
            <a:pPr algn="ctr"/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только учимся!</a:t>
            </a: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На следующем занятии ты все сможешь! </a:t>
            </a:r>
          </a:p>
          <a:p>
            <a:pPr algn="ctr"/>
            <a:r>
              <a:rPr lang="ru-RU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Надо немного постараться!</a:t>
            </a:r>
          </a:p>
          <a:p>
            <a:pPr algn="ctr"/>
            <a:endParaRPr lang="ru-RU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Thank you! Good bye!</a:t>
            </a:r>
            <a:endParaRPr lang="ru-RU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5" name="Рисунок 4">
            <a:hlinkClick r:id="rId5"/>
            <a:extLst>
              <a:ext uri="{FF2B5EF4-FFF2-40B4-BE49-F238E27FC236}">
                <a16:creationId xmlns:a16="http://schemas.microsoft.com/office/drawing/2014/main" id="{FA9E20A1-951F-4627-8B15-4935981CE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82" y="4997408"/>
            <a:ext cx="1110509" cy="1110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1260B0-A190-422F-9A3F-E91588DEF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000" l="4200" r="95400">
                        <a14:foregroundMark x1="16000" y1="62857" x2="16000" y2="62857"/>
                        <a14:foregroundMark x1="21600" y1="65714" x2="21600" y2="65714"/>
                        <a14:foregroundMark x1="20400" y1="63143" x2="11400" y2="70286"/>
                        <a14:foregroundMark x1="11400" y1="70286" x2="11200" y2="68571"/>
                        <a14:foregroundMark x1="14800" y1="59714" x2="6800" y2="72571"/>
                        <a14:foregroundMark x1="6800" y1="72571" x2="23600" y2="90571"/>
                        <a14:foregroundMark x1="6800" y1="59429" x2="6800" y2="59429"/>
                        <a14:foregroundMark x1="8200" y1="53429" x2="8800" y2="54286"/>
                        <a14:foregroundMark x1="7400" y1="56571" x2="2200" y2="72857"/>
                        <a14:foregroundMark x1="2200" y1="72857" x2="5800" y2="57429"/>
                        <a14:foregroundMark x1="5800" y1="57429" x2="4200" y2="66000"/>
                        <a14:foregroundMark x1="23000" y1="95714" x2="26600" y2="92286"/>
                        <a14:foregroundMark x1="95400" y1="49714" x2="95400" y2="49714"/>
                        <a14:foregroundMark x1="66400" y1="4000" x2="66400" y2="4000"/>
                        <a14:foregroundMark x1="63800" y1="96000" x2="638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536272"/>
            <a:ext cx="2903974" cy="20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9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</a:t>
            </a:r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уже знаем некоторых животных.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Глядя на картинку попытайся назвать животное, которое видишь. Чтобы проверить себя, нажми на картинку и послушай слово.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57C88-D6E8-4164-BD4E-D3F6705554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r="34464"/>
          <a:stretch/>
        </p:blipFill>
        <p:spPr>
          <a:xfrm>
            <a:off x="1415143" y="2348448"/>
            <a:ext cx="2626394" cy="413657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B1C60-522C-4FD2-B330-A3A8431A446C}"/>
              </a:ext>
            </a:extLst>
          </p:cNvPr>
          <p:cNvSpPr/>
          <p:nvPr/>
        </p:nvSpPr>
        <p:spPr>
          <a:xfrm>
            <a:off x="4968856" y="2828835"/>
            <a:ext cx="6061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bear - [</a:t>
            </a:r>
            <a:r>
              <a:rPr lang="en-US" sz="7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beə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(r)]</a:t>
            </a:r>
            <a:endParaRPr lang="ru-RU" sz="72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0793-849A-4472-A8DD-7D2205AF9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12" y="4643230"/>
            <a:ext cx="1311256" cy="1311256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7E641-49C8-4367-8F29-D1C4B555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6" y="2049508"/>
            <a:ext cx="3271686" cy="46709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</a:t>
            </a:r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уже знаем некоторых животных.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Глядя на картинку попытайся назвать животное, которое видишь. Чтобы проверить себя, нажми на картинку и послушай слово.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B1C60-522C-4FD2-B330-A3A8431A446C}"/>
              </a:ext>
            </a:extLst>
          </p:cNvPr>
          <p:cNvSpPr/>
          <p:nvPr/>
        </p:nvSpPr>
        <p:spPr>
          <a:xfrm>
            <a:off x="5492237" y="2828835"/>
            <a:ext cx="50145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fox - [</a:t>
            </a:r>
            <a:r>
              <a:rPr lang="en-US" sz="7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fɒks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] </a:t>
            </a:r>
            <a:endParaRPr lang="ru-RU" sz="72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0793-849A-4472-A8DD-7D2205AF9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12" y="4643230"/>
            <a:ext cx="1311256" cy="1311256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54A6B6-0AC3-40A9-8BF2-059B1DDA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" y="2348448"/>
            <a:ext cx="3737764" cy="37697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</a:t>
            </a:r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уже знаем некоторых животных.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Глядя на картинку попытайся назвать животное, которое видишь. Чтобы проверить себя, нажми на картинку и послушай слово.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B1C60-522C-4FD2-B330-A3A8431A446C}"/>
              </a:ext>
            </a:extLst>
          </p:cNvPr>
          <p:cNvSpPr/>
          <p:nvPr/>
        </p:nvSpPr>
        <p:spPr>
          <a:xfrm>
            <a:off x="5413689" y="2828835"/>
            <a:ext cx="51716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frog - [</a:t>
            </a:r>
            <a:r>
              <a:rPr lang="en-US" sz="7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frɒɡ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]</a:t>
            </a:r>
            <a:endParaRPr lang="ru-RU" sz="72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0793-849A-4472-A8DD-7D2205AF9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12" y="4643230"/>
            <a:ext cx="1311256" cy="1311256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2E7D9D-6664-4F28-97F4-94260BB87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19" y="2324939"/>
            <a:ext cx="2378442" cy="41007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</a:t>
            </a:r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уже знаем некоторых животных.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Глядя на картинку попытайся назвать животное, которое видишь. Чтобы проверить себя, нажми на картинку и послушай слово.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B1C60-522C-4FD2-B330-A3A8431A446C}"/>
              </a:ext>
            </a:extLst>
          </p:cNvPr>
          <p:cNvSpPr/>
          <p:nvPr/>
        </p:nvSpPr>
        <p:spPr>
          <a:xfrm>
            <a:off x="5602844" y="2828835"/>
            <a:ext cx="47933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dog - [</a:t>
            </a:r>
            <a:r>
              <a:rPr lang="en-US" sz="7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dɒɡ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]</a:t>
            </a:r>
            <a:endParaRPr lang="ru-RU" sz="72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0793-849A-4472-A8DD-7D2205AF9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12" y="4643230"/>
            <a:ext cx="1311256" cy="1311256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9E1C1-40FE-49E8-A4D8-9270E8F63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348448"/>
            <a:ext cx="4647990" cy="40222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</a:t>
            </a:r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уже знаем некоторых животных.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Глядя на картинку попытайся назвать животное, которое видишь. Чтобы проверить себя, нажми на картинку и послушай слово.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B1C60-522C-4FD2-B330-A3A8431A446C}"/>
              </a:ext>
            </a:extLst>
          </p:cNvPr>
          <p:cNvSpPr/>
          <p:nvPr/>
        </p:nvSpPr>
        <p:spPr>
          <a:xfrm>
            <a:off x="5759938" y="2828835"/>
            <a:ext cx="4479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cat - [</a:t>
            </a:r>
            <a:r>
              <a:rPr lang="en-US" sz="7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kæt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]</a:t>
            </a:r>
            <a:endParaRPr lang="ru-RU" sz="72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0793-849A-4472-A8DD-7D2205AF9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12" y="4643230"/>
            <a:ext cx="1311256" cy="1311256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10A315-014F-4BC8-8B4A-34D4D841A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79" y="2916495"/>
            <a:ext cx="2666522" cy="37936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</a:t>
            </a:r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уже знаем некоторых животных.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Глядя на картинку попытайся назвать животное, которое видишь. Чтобы проверить себя, нажми на картинку и послушай слово.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B1C60-522C-4FD2-B330-A3A8431A446C}"/>
              </a:ext>
            </a:extLst>
          </p:cNvPr>
          <p:cNvSpPr/>
          <p:nvPr/>
        </p:nvSpPr>
        <p:spPr>
          <a:xfrm>
            <a:off x="4608181" y="2828835"/>
            <a:ext cx="67826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mouse - [</a:t>
            </a:r>
            <a:r>
              <a:rPr lang="en-US" sz="7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maʊs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]</a:t>
            </a:r>
            <a:endParaRPr lang="ru-RU" sz="72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0793-849A-4472-A8DD-7D2205AF9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12" y="4643230"/>
            <a:ext cx="1311256" cy="1311256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5BB9BC-8027-4099-AA2A-28FB281DB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" y="2585463"/>
            <a:ext cx="3678572" cy="34357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95E17-E953-475C-9E85-05CB0B046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7" y="0"/>
            <a:ext cx="2857143" cy="16666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A8CA6-C4D6-4DBD-8126-BB2526DA1DE3}"/>
              </a:ext>
            </a:extLst>
          </p:cNvPr>
          <p:cNvSpPr/>
          <p:nvPr/>
        </p:nvSpPr>
        <p:spPr>
          <a:xfrm>
            <a:off x="-43543" y="266283"/>
            <a:ext cx="95399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Мы </a:t>
            </a:r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уже знаем некоторых животных.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Глядя на картинку попытайся назвать животное, которое видишь. Чтобы проверить себя, нажми на картинку и послушай слово.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DB1C60-522C-4FD2-B330-A3A8431A446C}"/>
              </a:ext>
            </a:extLst>
          </p:cNvPr>
          <p:cNvSpPr/>
          <p:nvPr/>
        </p:nvSpPr>
        <p:spPr>
          <a:xfrm>
            <a:off x="4633829" y="2828835"/>
            <a:ext cx="6731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house - [</a:t>
            </a:r>
            <a:r>
              <a:rPr lang="en-US" sz="7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haʊs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] </a:t>
            </a:r>
            <a:endParaRPr lang="ru-RU" sz="72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0793-849A-4472-A8DD-7D2205AF9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12" y="4643230"/>
            <a:ext cx="1311256" cy="1311256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89457980-5555-4371-8D19-FFA963D5D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8517" y="5245761"/>
            <a:ext cx="2156680" cy="13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558</Words>
  <Application>Microsoft Office PowerPoint</Application>
  <PresentationFormat>Широкоэкранный</PresentationFormat>
  <Paragraphs>62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Bahnschrift</vt:lpstr>
      <vt:lpstr>Calibri</vt:lpstr>
      <vt:lpstr>Calibri Light</vt:lpstr>
      <vt:lpstr>Тема Office</vt:lpstr>
      <vt:lpstr>Hello, my dear friend! Здравствуй, мой дорогой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my dear friend! Здравствуй, мой дорогой друг!</dc:title>
  <dc:creator>Nastya Seitova</dc:creator>
  <cp:lastModifiedBy>Nastya Seitova</cp:lastModifiedBy>
  <cp:revision>3</cp:revision>
  <dcterms:created xsi:type="dcterms:W3CDTF">2021-12-14T08:15:52Z</dcterms:created>
  <dcterms:modified xsi:type="dcterms:W3CDTF">2021-12-23T08:56:56Z</dcterms:modified>
</cp:coreProperties>
</file>